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60" r:id="rId4"/>
    <p:sldId id="266" r:id="rId5"/>
    <p:sldId id="261" r:id="rId6"/>
    <p:sldId id="263" r:id="rId7"/>
    <p:sldId id="267" r:id="rId8"/>
    <p:sldId id="265" r:id="rId9"/>
    <p:sldId id="269" r:id="rId10"/>
    <p:sldId id="262" r:id="rId11"/>
    <p:sldId id="271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A7B62F-FC58-46F1-B596-079F28D8447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2EB46-4AEB-4FC8-B57C-AFC2823671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143000"/>
            <a:ext cx="6400800" cy="1200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dirty="0" smtClean="0">
                <a:ln/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PAP SMEAR</a:t>
            </a:r>
            <a:endParaRPr lang="en-US" sz="7200" b="1" cap="all" dirty="0">
              <a:ln/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4201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Presented by,</a:t>
            </a:r>
          </a:p>
          <a:p>
            <a:pPr algn="ctr"/>
            <a:endParaRPr lang="en-US" sz="8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Mrs. R.P.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Russlin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Preetha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B.Sc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(N)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Nursing Tutor,</a:t>
            </a:r>
          </a:p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Annammal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College Of Nursing, 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Kuzhithurai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133599"/>
          </a:xfrm>
        </p:spPr>
        <p:txBody>
          <a:bodyPr/>
          <a:lstStyle/>
          <a:p>
            <a:pPr algn="ctr"/>
            <a:r>
              <a:rPr lang="en-US" b="1" dirty="0"/>
              <a:t>Pap smear test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772400" cy="3962400"/>
          </a:xfrm>
        </p:spPr>
        <p:txBody>
          <a:bodyPr>
            <a:normAutofit fontScale="85000" lnSpcReduction="10000"/>
          </a:bodyPr>
          <a:lstStyle/>
          <a:p>
            <a:pPr algn="just" fontAlgn="base">
              <a:buFont typeface="Wingdings" pitchFamily="2" charset="2"/>
              <a:buChar char="q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Pap smear test is a quick and simple test. First, you will be asked to lie down. 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small instrument called a speculum will be inserted into your vagina to get a clear view of your cervix (neck of the womb). 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nurse or doctor will then use a small brush to collect some cells from your cervix and smear them onto a glass slide. 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cell sample will be sent to the laboratory for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tests.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You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may experience some discomfort during the procedure. 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help you relax, take slow deep breaths as the speculum is inserted. If you feel pain, inform the doctor or nurse immediately</a:t>
            </a:r>
            <a:r>
              <a:rPr lang="en-US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76399"/>
          </a:xfrm>
        </p:spPr>
        <p:txBody>
          <a:bodyPr>
            <a:normAutofit/>
          </a:bodyPr>
          <a:lstStyle/>
          <a:p>
            <a:pPr algn="ctr" fontAlgn="base"/>
            <a:r>
              <a:rPr lang="en-US" sz="4800" dirty="0"/>
              <a:t>Normal cervical cells under the microscope</a:t>
            </a:r>
          </a:p>
        </p:txBody>
      </p:sp>
      <p:pic>
        <p:nvPicPr>
          <p:cNvPr id="4" name="Picture 3" descr="cell sample (Image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667000"/>
            <a:ext cx="525779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ll Sample(Image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6553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775" cy="144780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Abnormal Cervical Cells Under The 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edindia.net/health-screening-test/images/Pap-smear-tes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1627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INDICATION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3276600"/>
          </a:xfrm>
        </p:spPr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Who have  had a hysterectomy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pap smear should be performed annually or more frequently in women with a history of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dysplasia.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woman aged between 25 and 69 years old who ever have had sex are advised to have a Pap smear done once every 3 years.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sciencephoto.com/image/120564/350wm/C0056952-A_Pap_Smear_examination-SP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38200"/>
            <a:ext cx="7086599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Preparation for Pap </a:t>
            </a:r>
            <a:r>
              <a:rPr lang="en-US" b="1" dirty="0" smtClean="0"/>
              <a:t>smear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2514600"/>
            <a:ext cx="7854696" cy="2314136"/>
          </a:xfrm>
        </p:spPr>
        <p:txBody>
          <a:bodyPr>
            <a:normAutofit fontScale="32500" lnSpcReduction="20000"/>
          </a:bodyPr>
          <a:lstStyle/>
          <a:p>
            <a:pPr lvl="0" algn="l" fontAlgn="base">
              <a:buFont typeface="Wingdings" pitchFamily="2" charset="2"/>
              <a:buChar char="v"/>
            </a:pPr>
            <a:r>
              <a:rPr lang="en-US" sz="6000" b="1" dirty="0">
                <a:solidFill>
                  <a:srgbClr val="FF0000"/>
                </a:solidFill>
                <a:latin typeface="+mj-lt"/>
              </a:rPr>
              <a:t>Schedule your appointment 2 weeks after the start of your menstrual </a:t>
            </a: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period</a:t>
            </a:r>
          </a:p>
          <a:p>
            <a:pPr lvl="0" algn="l" fontAlgn="base">
              <a:buFont typeface="Wingdings" pitchFamily="2" charset="2"/>
              <a:buChar char="v"/>
            </a:pP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Avoid </a:t>
            </a:r>
            <a:r>
              <a:rPr lang="en-US" sz="6000" b="1" dirty="0">
                <a:solidFill>
                  <a:srgbClr val="FF0000"/>
                </a:solidFill>
                <a:latin typeface="+mj-lt"/>
              </a:rPr>
              <a:t>sexual intercourse 48 hours before the </a:t>
            </a: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test</a:t>
            </a:r>
          </a:p>
          <a:p>
            <a:pPr lvl="0" algn="l" fontAlgn="base">
              <a:buFont typeface="Wingdings" pitchFamily="2" charset="2"/>
              <a:buChar char="v"/>
            </a:pP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Do </a:t>
            </a:r>
            <a:r>
              <a:rPr lang="en-US" sz="6000" b="1" dirty="0">
                <a:solidFill>
                  <a:srgbClr val="FF0000"/>
                </a:solidFill>
                <a:latin typeface="+mj-lt"/>
              </a:rPr>
              <a:t>not use </a:t>
            </a:r>
            <a:r>
              <a:rPr lang="en-US" sz="6000" b="1" dirty="0" err="1">
                <a:solidFill>
                  <a:srgbClr val="FF0000"/>
                </a:solidFill>
                <a:latin typeface="+mj-lt"/>
              </a:rPr>
              <a:t>spermicides</a:t>
            </a:r>
            <a:r>
              <a:rPr lang="en-US" sz="6000" b="1" dirty="0">
                <a:solidFill>
                  <a:srgbClr val="FF0000"/>
                </a:solidFill>
                <a:latin typeface="+mj-lt"/>
              </a:rPr>
              <a:t>, vaginal creams, lubricant jellies, vaginal </a:t>
            </a: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              medications </a:t>
            </a:r>
            <a:r>
              <a:rPr lang="en-US" sz="6000" b="1" dirty="0">
                <a:solidFill>
                  <a:srgbClr val="FF0000"/>
                </a:solidFill>
                <a:latin typeface="+mj-lt"/>
              </a:rPr>
              <a:t>or tampons two days before the </a:t>
            </a: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test.</a:t>
            </a:r>
          </a:p>
          <a:p>
            <a:pPr lvl="0" algn="l" fontAlgn="base">
              <a:buFont typeface="Wingdings" pitchFamily="2" charset="2"/>
              <a:buChar char="v"/>
            </a:pP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Wear </a:t>
            </a:r>
            <a:r>
              <a:rPr lang="en-US" sz="6000" b="1" dirty="0">
                <a:solidFill>
                  <a:srgbClr val="FF0000"/>
                </a:solidFill>
                <a:latin typeface="+mj-lt"/>
              </a:rPr>
              <a:t>a two piece outfit as you would need to undress from waist down.</a:t>
            </a:r>
          </a:p>
          <a:p>
            <a:pPr fontAlgn="base"/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healthyhippie.net/wp-content/uploads/2012/03/Pap-tes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39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5240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B0F0"/>
                </a:solidFill>
                <a:latin typeface="+mj-lt"/>
              </a:rPr>
              <a:t>EQUIPMENTS</a:t>
            </a:r>
            <a:endParaRPr lang="en-US" sz="44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438400"/>
            <a:ext cx="731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</a:rPr>
              <a:t>Vaginal Speculum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</a:rPr>
              <a:t>Gloves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</a:rPr>
              <a:t>Slides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</a:rPr>
              <a:t>Spatula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pload.ecvv.com/upload/Product/200801/2006316182510337607_disposable_pap_smear_ki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95400"/>
            <a:ext cx="6172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opnews.in/healthcare/sites/default/files/pap-smea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8200"/>
            <a:ext cx="6477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273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INDICATION </vt:lpstr>
      <vt:lpstr>Slide 4</vt:lpstr>
      <vt:lpstr>Preparation for Pap smear </vt:lpstr>
      <vt:lpstr>Slide 6</vt:lpstr>
      <vt:lpstr>Slide 7</vt:lpstr>
      <vt:lpstr>Slide 8</vt:lpstr>
      <vt:lpstr>Slide 9</vt:lpstr>
      <vt:lpstr>Pap smear test  </vt:lpstr>
      <vt:lpstr>Normal cervical cells under the microscope</vt:lpstr>
      <vt:lpstr> Abnormal Cervical Cells Under The Microscope</vt:lpstr>
      <vt:lpstr>THANK YOU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 SMEAR</dc:title>
  <dc:creator>College </dc:creator>
  <cp:lastModifiedBy>ANNAMMAL COLLEGE OF NURSING</cp:lastModifiedBy>
  <cp:revision>41</cp:revision>
  <dcterms:created xsi:type="dcterms:W3CDTF">2013-11-14T06:45:58Z</dcterms:created>
  <dcterms:modified xsi:type="dcterms:W3CDTF">2016-02-10T10:24:41Z</dcterms:modified>
</cp:coreProperties>
</file>